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8288000" cy="10287000"/>
  <p:notesSz cx="6858000" cy="9144000"/>
  <p:embeddedFontLst>
    <p:embeddedFont>
      <p:font typeface="Assistant Regular" pitchFamily="2" charset="-79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agalin" panose="020B0604020202020204" charset="0"/>
      <p:regular r:id="rId19"/>
    </p:embeddedFont>
    <p:embeddedFont>
      <p:font typeface="Halant Medium" panose="020B0604020202020204" charset="0"/>
      <p:regular r:id="rId20"/>
    </p:embeddedFont>
    <p:embeddedFont>
      <p:font typeface="HK Grotesk Bold" panose="020B0604020202020204" charset="0"/>
      <p:regular r:id="rId21"/>
    </p:embeddedFont>
    <p:embeddedFont>
      <p:font typeface="HK Grotesk Medium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7BBD31-325C-BC02-BA20-7B4ADFE99B75}" v="126" dt="2021-12-16T09:15:38.291"/>
    <p1510:client id="{F64DB0CD-67EC-40E9-AE5E-A6D175714EA2}" v="2" dt="2021-12-16T08:12:44.4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946" y="4819646"/>
            <a:ext cx="11569800" cy="4438654"/>
            <a:chOff x="0" y="0"/>
            <a:chExt cx="15426400" cy="5918205"/>
          </a:xfrm>
        </p:grpSpPr>
        <p:sp>
          <p:nvSpPr>
            <p:cNvPr id="3" name="TextBox 3"/>
            <p:cNvSpPr txBox="1"/>
            <p:nvPr/>
          </p:nvSpPr>
          <p:spPr>
            <a:xfrm>
              <a:off x="0" y="4868040"/>
              <a:ext cx="10248385" cy="10501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20"/>
                </a:lnSpc>
                <a:spcBef>
                  <a:spcPct val="0"/>
                </a:spcBef>
              </a:pPr>
              <a:r>
                <a:rPr lang="en-US" sz="4800">
                  <a:solidFill>
                    <a:srgbClr val="731F7D"/>
                  </a:solidFill>
                  <a:latin typeface="Halant Medium"/>
                </a:rPr>
                <a:t>SmartGurucool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15426400" cy="41818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284"/>
                </a:lnSpc>
              </a:pPr>
              <a:r>
                <a:rPr lang="en-US" sz="10410">
                  <a:solidFill>
                    <a:srgbClr val="000000"/>
                  </a:solidFill>
                  <a:latin typeface="Gagalin"/>
                </a:rPr>
                <a:t>QR Code Generator &amp; Scanner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624184">
            <a:off x="9701819" y="-1204481"/>
            <a:ext cx="9054625" cy="805861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6825098"/>
            <a:ext cx="3789612" cy="3623816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144000" y="7809010"/>
            <a:ext cx="1655991" cy="1655991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18946" y="537262"/>
            <a:ext cx="1527903" cy="228756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3755571" y="1829482"/>
            <a:ext cx="2448275" cy="2448275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>
            <a:off x="3616681" y="2615277"/>
            <a:ext cx="2726170" cy="0"/>
          </a:xfrm>
          <a:prstGeom prst="line">
            <a:avLst/>
          </a:prstGeom>
          <a:ln w="47625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9088749">
            <a:off x="15238549" y="7531796"/>
            <a:ext cx="2440941" cy="231279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313119">
            <a:off x="13667511" y="-2216185"/>
            <a:ext cx="5583018" cy="533876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1705580">
            <a:off x="-2362671" y="6401890"/>
            <a:ext cx="7824542" cy="696384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6959566">
            <a:off x="-761750" y="523555"/>
            <a:ext cx="2895099" cy="276843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721364" y="3867571"/>
            <a:ext cx="7884559" cy="212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731F7D"/>
                </a:solidFill>
                <a:latin typeface="HK Grotesk Bold"/>
              </a:rPr>
              <a:t>Let's work</a:t>
            </a:r>
          </a:p>
          <a:p>
            <a:pPr>
              <a:lnSpc>
                <a:spcPts val="8345"/>
              </a:lnSpc>
            </a:pPr>
            <a:r>
              <a:rPr lang="en-US" sz="7072">
                <a:solidFill>
                  <a:srgbClr val="731F7D"/>
                </a:solidFill>
                <a:latin typeface="HK Grotesk Bold"/>
              </a:rPr>
              <a:t>with Tkdesinger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564986" y="-3282418"/>
            <a:ext cx="7027814" cy="625475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9490257">
            <a:off x="7989172" y="8611142"/>
            <a:ext cx="2546291" cy="241261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148233">
            <a:off x="12976018" y="3273608"/>
            <a:ext cx="6861060" cy="656088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365789"/>
            <a:ext cx="9235582" cy="2406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40"/>
              </a:lnSpc>
            </a:pPr>
            <a:r>
              <a:rPr lang="en-US" sz="8000">
                <a:solidFill>
                  <a:srgbClr val="4D1354"/>
                </a:solidFill>
                <a:latin typeface="HK Grotesk Bold"/>
              </a:rPr>
              <a:t>Finally, let 's do</a:t>
            </a:r>
          </a:p>
          <a:p>
            <a:pPr>
              <a:lnSpc>
                <a:spcPts val="9440"/>
              </a:lnSpc>
            </a:pPr>
            <a:r>
              <a:rPr lang="en-US" sz="8000">
                <a:solidFill>
                  <a:srgbClr val="4D1354"/>
                </a:solidFill>
                <a:latin typeface="HK Grotesk Bold"/>
              </a:rPr>
              <a:t>Python Coding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224233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15"/>
              </a:lnSpc>
              <a:spcBef>
                <a:spcPct val="0"/>
              </a:spcBef>
            </a:pPr>
            <a:r>
              <a:rPr lang="en-US" sz="6877">
                <a:solidFill>
                  <a:srgbClr val="000000"/>
                </a:solidFill>
                <a:latin typeface="HK Grotesk Bold"/>
              </a:rPr>
              <a:t>04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828277" y="9031944"/>
            <a:ext cx="2604581" cy="246784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9088749">
            <a:off x="1631143" y="-2578373"/>
            <a:ext cx="3903561" cy="36986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57000"/>
          </a:blip>
          <a:srcRect/>
          <a:stretch>
            <a:fillRect/>
          </a:stretch>
        </p:blipFill>
        <p:spPr>
          <a:xfrm rot="313119">
            <a:off x="-3109196" y="4175850"/>
            <a:ext cx="8275792" cy="791372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68000"/>
          </a:blip>
          <a:srcRect/>
          <a:stretch>
            <a:fillRect/>
          </a:stretch>
        </p:blipFill>
        <p:spPr>
          <a:xfrm rot="965189">
            <a:off x="11239029" y="-3141539"/>
            <a:ext cx="7824542" cy="696384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1207755">
            <a:off x="13218087" y="5225672"/>
            <a:ext cx="6135171" cy="710294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3689150" y="3815882"/>
            <a:ext cx="10909700" cy="3423090"/>
            <a:chOff x="0" y="0"/>
            <a:chExt cx="14546267" cy="4564120"/>
          </a:xfrm>
        </p:grpSpPr>
        <p:sp>
          <p:nvSpPr>
            <p:cNvPr id="8" name="TextBox 8"/>
            <p:cNvSpPr txBox="1"/>
            <p:nvPr/>
          </p:nvSpPr>
          <p:spPr>
            <a:xfrm>
              <a:off x="0" y="9525"/>
              <a:ext cx="14546267" cy="2972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732"/>
                </a:lnSpc>
              </a:pPr>
              <a:r>
                <a:rPr lang="en-US" sz="7400">
                  <a:solidFill>
                    <a:srgbClr val="FFFFFF"/>
                  </a:solidFill>
                  <a:latin typeface="HK Grotesk Medium Bold"/>
                </a:rPr>
                <a:t>Hurray!</a:t>
              </a:r>
            </a:p>
            <a:p>
              <a:pPr algn="ctr">
                <a:lnSpc>
                  <a:spcPts val="8732"/>
                </a:lnSpc>
              </a:pPr>
              <a:r>
                <a:rPr lang="en-US" sz="7400">
                  <a:solidFill>
                    <a:srgbClr val="FFFFFF"/>
                  </a:solidFill>
                  <a:latin typeface="HK Grotesk Medium Bold"/>
                </a:rPr>
                <a:t>We have done it!!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627322" y="3804212"/>
              <a:ext cx="11291623" cy="7599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79" b="1161"/>
          <a:stretch>
            <a:fillRect/>
          </a:stretch>
        </p:blipFill>
        <p:spPr>
          <a:xfrm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378125">
            <a:off x="12070219" y="-1362141"/>
            <a:ext cx="4943405" cy="572319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519963" y="789002"/>
            <a:ext cx="2805371" cy="280537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2581528"/>
            <a:ext cx="12150359" cy="6676772"/>
            <a:chOff x="0" y="0"/>
            <a:chExt cx="16200479" cy="8902362"/>
          </a:xfrm>
        </p:grpSpPr>
        <p:sp>
          <p:nvSpPr>
            <p:cNvPr id="7" name="TextBox 7"/>
            <p:cNvSpPr txBox="1"/>
            <p:nvPr/>
          </p:nvSpPr>
          <p:spPr>
            <a:xfrm>
              <a:off x="0" y="2156916"/>
              <a:ext cx="16200479" cy="16150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What is QR Code?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0"/>
              <a:ext cx="3419623" cy="13976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4519752"/>
              <a:ext cx="10251793" cy="43826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07606" lvl="1" indent="-403803">
                <a:lnSpc>
                  <a:spcPts val="5236"/>
                </a:lnSpc>
                <a:buFont typeface="Arial"/>
                <a:buChar char="•"/>
              </a:pPr>
              <a:r>
                <a:rPr lang="en-US" sz="3740" spc="-37">
                  <a:solidFill>
                    <a:srgbClr val="FFFFFF"/>
                  </a:solidFill>
                  <a:latin typeface="Assistant Regular"/>
                </a:rPr>
                <a:t>Quick Response Code</a:t>
              </a:r>
            </a:p>
            <a:p>
              <a:pPr marL="807606" lvl="1" indent="-403803">
                <a:lnSpc>
                  <a:spcPts val="5236"/>
                </a:lnSpc>
                <a:buFont typeface="Arial"/>
                <a:buChar char="•"/>
              </a:pPr>
              <a:r>
                <a:rPr lang="en-US" sz="3740" spc="-37">
                  <a:solidFill>
                    <a:srgbClr val="FFFFFF"/>
                  </a:solidFill>
                  <a:latin typeface="Assistant Regular"/>
                </a:rPr>
                <a:t>Can store larger amounts of data as compared to bar code</a:t>
              </a:r>
            </a:p>
            <a:p>
              <a:pPr marL="807606" lvl="1" indent="-403803">
                <a:lnSpc>
                  <a:spcPts val="5236"/>
                </a:lnSpc>
                <a:buFont typeface="Arial"/>
                <a:buChar char="•"/>
              </a:pPr>
              <a:r>
                <a:rPr lang="en-US" sz="3740" spc="-37">
                  <a:solidFill>
                    <a:srgbClr val="FFFFFF"/>
                  </a:solidFill>
                  <a:latin typeface="Assistant Regular"/>
                </a:rPr>
                <a:t>Invented in 1994 by Japanese company Denso Wave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199663">
            <a:off x="4111359" y="-3364814"/>
            <a:ext cx="9366851" cy="895705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6125490" y="7311630"/>
            <a:ext cx="5163362" cy="489228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5803561"/>
            <a:ext cx="10237362" cy="3454739"/>
            <a:chOff x="0" y="0"/>
            <a:chExt cx="13649816" cy="4606318"/>
          </a:xfrm>
        </p:grpSpPr>
        <p:sp>
          <p:nvSpPr>
            <p:cNvPr id="6" name="TextBox 6"/>
            <p:cNvSpPr txBox="1"/>
            <p:nvPr/>
          </p:nvSpPr>
          <p:spPr>
            <a:xfrm>
              <a:off x="0" y="1393883"/>
              <a:ext cx="13649816" cy="3212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000000"/>
                  </a:solidFill>
                  <a:latin typeface="HK Grotesk Bold"/>
                </a:rPr>
                <a:t>QR Code</a:t>
              </a:r>
            </a:p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000000"/>
                  </a:solidFill>
                  <a:latin typeface="HK Grotesk Bold"/>
                </a:rPr>
                <a:t>can Store?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9705043" cy="870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43"/>
                </a:lnSpc>
                <a:spcBef>
                  <a:spcPct val="0"/>
                </a:spcBef>
              </a:pPr>
              <a:r>
                <a:rPr lang="en-US" sz="3959">
                  <a:solidFill>
                    <a:srgbClr val="731F7D"/>
                  </a:solidFill>
                  <a:latin typeface="Halant Medium Italics"/>
                </a:rPr>
                <a:t>Which kind of information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37717" y="7024205"/>
            <a:ext cx="2605188" cy="24684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213644" y="-550315"/>
            <a:ext cx="5225712" cy="46508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313119">
            <a:off x="3291026" y="3087831"/>
            <a:ext cx="5693252" cy="54441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956964" y="3177808"/>
            <a:ext cx="8639210" cy="6080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71542" lvl="1" indent="-485771">
              <a:lnSpc>
                <a:spcPts val="5309"/>
              </a:lnSpc>
              <a:buFont typeface="Arial"/>
              <a:buChar char="•"/>
            </a:pPr>
            <a:r>
              <a:rPr lang="en-US" sz="4499">
                <a:solidFill>
                  <a:srgbClr val="FFFFFF"/>
                </a:solidFill>
                <a:latin typeface="HK Grotesk Bold"/>
              </a:rPr>
              <a:t>Contact Details</a:t>
            </a:r>
          </a:p>
          <a:p>
            <a:pPr marL="971542" lvl="1" indent="-485771">
              <a:lnSpc>
                <a:spcPts val="5309"/>
              </a:lnSpc>
              <a:buFont typeface="Arial"/>
              <a:buChar char="•"/>
            </a:pPr>
            <a:r>
              <a:rPr lang="en-US" sz="4499">
                <a:solidFill>
                  <a:srgbClr val="FFFFFF"/>
                </a:solidFill>
                <a:latin typeface="HK Grotesk Bold"/>
              </a:rPr>
              <a:t>Social Media IDs like Facebook ID, Instagram ID, etc.</a:t>
            </a:r>
          </a:p>
          <a:p>
            <a:pPr marL="971542" lvl="1" indent="-485771">
              <a:lnSpc>
                <a:spcPts val="5309"/>
              </a:lnSpc>
              <a:buFont typeface="Arial"/>
              <a:buChar char="•"/>
            </a:pPr>
            <a:r>
              <a:rPr lang="en-US" sz="4499">
                <a:solidFill>
                  <a:srgbClr val="FFFFFF"/>
                </a:solidFill>
                <a:latin typeface="HK Grotesk Bold"/>
              </a:rPr>
              <a:t>Product Details</a:t>
            </a:r>
          </a:p>
          <a:p>
            <a:pPr marL="971542" lvl="1" indent="-485771">
              <a:lnSpc>
                <a:spcPts val="5309"/>
              </a:lnSpc>
              <a:buFont typeface="Arial"/>
              <a:buChar char="•"/>
            </a:pPr>
            <a:r>
              <a:rPr lang="en-US" sz="4499">
                <a:solidFill>
                  <a:srgbClr val="FFFFFF"/>
                </a:solidFill>
                <a:latin typeface="HK Grotesk Bold"/>
              </a:rPr>
              <a:t>Link which can directly download an app from Google Play Store or Apple App Store</a:t>
            </a:r>
          </a:p>
          <a:p>
            <a:pPr marL="971542" lvl="1" indent="-485771">
              <a:lnSpc>
                <a:spcPts val="5309"/>
              </a:lnSpc>
              <a:buFont typeface="Arial"/>
              <a:buChar char="•"/>
            </a:pPr>
            <a:r>
              <a:rPr lang="en-US" sz="4499">
                <a:solidFill>
                  <a:srgbClr val="FFFFFF"/>
                </a:solidFill>
                <a:latin typeface="HK Grotesk Bold"/>
              </a:rPr>
              <a:t>Digital Payment Transactions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785030" y="1028700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115"/>
              </a:lnSpc>
              <a:spcBef>
                <a:spcPct val="0"/>
              </a:spcBef>
            </a:pPr>
            <a:r>
              <a:rPr lang="en-US" sz="6877" u="none">
                <a:solidFill>
                  <a:srgbClr val="FFFFFF">
                    <a:alpha val="60000"/>
                  </a:srgbClr>
                </a:solidFill>
                <a:latin typeface="HK Grotesk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46123" y="1355511"/>
            <a:ext cx="7995755" cy="7575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33790">
            <a:off x="-3142758" y="5113384"/>
            <a:ext cx="7336933" cy="652987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61293" y="4084476"/>
            <a:ext cx="10565414" cy="212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Implementing QR Code System in Python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7494525" y="9179016"/>
            <a:ext cx="4068454" cy="38904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094169">
            <a:off x="-2768217" y="5870308"/>
            <a:ext cx="6176663" cy="590643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9440951">
            <a:off x="-957979" y="335262"/>
            <a:ext cx="2207918" cy="209200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657600" y="1958916"/>
            <a:ext cx="7726964" cy="106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Packages We Need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733800" y="3988372"/>
            <a:ext cx="3787282" cy="2559425"/>
            <a:chOff x="0" y="-47625"/>
            <a:chExt cx="5049709" cy="3412568"/>
          </a:xfrm>
        </p:grpSpPr>
        <p:sp>
          <p:nvSpPr>
            <p:cNvPr id="6" name="TextBox 6"/>
            <p:cNvSpPr txBox="1"/>
            <p:nvPr/>
          </p:nvSpPr>
          <p:spPr>
            <a:xfrm>
              <a:off x="0" y="-47625"/>
              <a:ext cx="5049709" cy="919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82"/>
                </a:lnSpc>
              </a:pPr>
              <a:r>
                <a:rPr lang="en-US" sz="4294">
                  <a:solidFill>
                    <a:srgbClr val="731F7D"/>
                  </a:solidFill>
                  <a:latin typeface="Halant Medium Italics"/>
                </a:rPr>
                <a:t>qrcode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277619"/>
              <a:ext cx="5049709" cy="20873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98"/>
                </a:lnSpc>
              </a:pPr>
              <a:r>
                <a:rPr lang="en-US" sz="2200" spc="-22" dirty="0">
                  <a:solidFill>
                    <a:srgbClr val="002060"/>
                  </a:solidFill>
                  <a:latin typeface="Assistant Regular"/>
                </a:rPr>
                <a:t>pip install </a:t>
              </a:r>
              <a:r>
                <a:rPr lang="en-US" sz="2200" spc="-22" dirty="0" err="1">
                  <a:solidFill>
                    <a:srgbClr val="002060"/>
                  </a:solidFill>
                  <a:latin typeface="Assistant Regular"/>
                </a:rPr>
                <a:t>qrcode</a:t>
              </a:r>
              <a:endParaRPr lang="en-US" sz="2200" spc="-22" dirty="0" err="1">
                <a:solidFill>
                  <a:srgbClr val="002060"/>
                </a:solidFill>
                <a:latin typeface="Assistant Regular"/>
                <a:cs typeface="Assistant Regular"/>
              </a:endParaRPr>
            </a:p>
            <a:p>
              <a:pPr>
                <a:lnSpc>
                  <a:spcPts val="3098"/>
                </a:lnSpc>
              </a:pPr>
              <a:endParaRPr lang="en-US" sz="2213" spc="-22">
                <a:solidFill>
                  <a:srgbClr val="000000"/>
                </a:solidFill>
                <a:latin typeface="Assistant Regular"/>
              </a:endParaRPr>
            </a:p>
            <a:p>
              <a:pPr>
                <a:lnSpc>
                  <a:spcPts val="3098"/>
                </a:lnSpc>
                <a:spcBef>
                  <a:spcPct val="0"/>
                </a:spcBef>
              </a:pP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We need this library for generating the </a:t>
              </a:r>
              <a:r>
                <a:rPr lang="en-US" sz="2200" spc="-22" dirty="0" err="1">
                  <a:solidFill>
                    <a:srgbClr val="000000"/>
                  </a:solidFill>
                  <a:latin typeface="Assistant Regular"/>
                </a:rPr>
                <a:t>qr</a:t>
              </a: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 code patterns.</a:t>
              </a:r>
              <a:endParaRPr lang="en-US" sz="2200" spc="-22" dirty="0">
                <a:solidFill>
                  <a:srgbClr val="000000"/>
                </a:solidFill>
                <a:latin typeface="Assistant Regular"/>
                <a:cs typeface="Assistant Regular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602909" y="3988372"/>
            <a:ext cx="3787282" cy="2956971"/>
            <a:chOff x="0" y="-47625"/>
            <a:chExt cx="5049709" cy="3942628"/>
          </a:xfrm>
        </p:grpSpPr>
        <p:sp>
          <p:nvSpPr>
            <p:cNvPr id="9" name="TextBox 9"/>
            <p:cNvSpPr txBox="1"/>
            <p:nvPr/>
          </p:nvSpPr>
          <p:spPr>
            <a:xfrm>
              <a:off x="0" y="-47625"/>
              <a:ext cx="5049709" cy="919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82"/>
                </a:lnSpc>
                <a:spcBef>
                  <a:spcPct val="0"/>
                </a:spcBef>
              </a:pPr>
              <a:r>
                <a:rPr lang="en-US" sz="4294">
                  <a:solidFill>
                    <a:srgbClr val="731F7D"/>
                  </a:solidFill>
                  <a:latin typeface="Halant Medium Italics"/>
                </a:rPr>
                <a:t>opencv-python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77619"/>
              <a:ext cx="5049709" cy="2617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98"/>
                </a:lnSpc>
              </a:pPr>
              <a:r>
                <a:rPr lang="en-US" sz="2200" spc="-22" dirty="0">
                  <a:solidFill>
                    <a:srgbClr val="002060"/>
                  </a:solidFill>
                  <a:latin typeface="Assistant Regular"/>
                </a:rPr>
                <a:t>pip install </a:t>
              </a:r>
              <a:r>
                <a:rPr lang="en-US" sz="2200" spc="-22" dirty="0" err="1">
                  <a:solidFill>
                    <a:srgbClr val="002060"/>
                  </a:solidFill>
                  <a:latin typeface="Assistant Regular"/>
                </a:rPr>
                <a:t>opencv</a:t>
              </a:r>
              <a:r>
                <a:rPr lang="en-US" sz="2200" spc="-22" dirty="0">
                  <a:solidFill>
                    <a:srgbClr val="002060"/>
                  </a:solidFill>
                  <a:latin typeface="Assistant Regular"/>
                </a:rPr>
                <a:t>-python</a:t>
              </a:r>
            </a:p>
            <a:p>
              <a:pPr>
                <a:lnSpc>
                  <a:spcPts val="3098"/>
                </a:lnSpc>
              </a:pPr>
              <a:endParaRPr lang="en-US" sz="2213" spc="-22">
                <a:solidFill>
                  <a:srgbClr val="000000"/>
                </a:solidFill>
                <a:latin typeface="Assistant Regular"/>
              </a:endParaRPr>
            </a:p>
            <a:p>
              <a:pPr>
                <a:lnSpc>
                  <a:spcPts val="3098"/>
                </a:lnSpc>
                <a:spcBef>
                  <a:spcPct val="0"/>
                </a:spcBef>
              </a:pP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We need this library for analyzing the </a:t>
              </a:r>
              <a:r>
                <a:rPr lang="en-US" sz="2200" spc="-22" dirty="0" err="1">
                  <a:solidFill>
                    <a:srgbClr val="000000"/>
                  </a:solidFill>
                  <a:latin typeface="Assistant Regular"/>
                </a:rPr>
                <a:t>qr</a:t>
              </a: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 code, so that we can scan it.</a:t>
              </a:r>
              <a:endParaRPr lang="en-US" sz="2200" spc="-22" dirty="0">
                <a:solidFill>
                  <a:srgbClr val="000000"/>
                </a:solidFill>
                <a:latin typeface="Assistant Regular"/>
                <a:cs typeface="Assistant Regular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472018" y="3988372"/>
            <a:ext cx="3787282" cy="2956586"/>
            <a:chOff x="0" y="-47625"/>
            <a:chExt cx="5049709" cy="3942114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47625"/>
              <a:ext cx="5049709" cy="919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82"/>
                </a:lnSpc>
                <a:spcBef>
                  <a:spcPct val="0"/>
                </a:spcBef>
              </a:pPr>
              <a:r>
                <a:rPr lang="en-US" sz="4294">
                  <a:solidFill>
                    <a:srgbClr val="731F7D"/>
                  </a:solidFill>
                  <a:latin typeface="Halant Medium Italics"/>
                </a:rPr>
                <a:t>tkdesigner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77619"/>
              <a:ext cx="5049709" cy="26168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98"/>
                </a:lnSpc>
              </a:pPr>
              <a:r>
                <a:rPr lang="en-US" sz="2200" spc="-22" dirty="0">
                  <a:solidFill>
                    <a:srgbClr val="002060"/>
                  </a:solidFill>
                  <a:latin typeface="Assistant Regular"/>
                </a:rPr>
                <a:t>pip install </a:t>
              </a:r>
              <a:r>
                <a:rPr lang="en-US" sz="2200" spc="-22" dirty="0" err="1">
                  <a:solidFill>
                    <a:srgbClr val="002060"/>
                  </a:solidFill>
                  <a:latin typeface="Assistant Regular"/>
                </a:rPr>
                <a:t>tkdesigner</a:t>
              </a:r>
              <a:endParaRPr lang="en-US" sz="2200" spc="-22" dirty="0">
                <a:solidFill>
                  <a:srgbClr val="002060"/>
                </a:solidFill>
                <a:latin typeface="Assistant Regular"/>
                <a:cs typeface="Assistant Regular"/>
              </a:endParaRPr>
            </a:p>
            <a:p>
              <a:pPr>
                <a:lnSpc>
                  <a:spcPts val="3098"/>
                </a:lnSpc>
              </a:pPr>
              <a:endParaRPr lang="en-US" sz="2213" spc="-22">
                <a:solidFill>
                  <a:srgbClr val="000000"/>
                </a:solidFill>
                <a:latin typeface="Assistant Regular"/>
              </a:endParaRPr>
            </a:p>
            <a:p>
              <a:pPr>
                <a:lnSpc>
                  <a:spcPts val="3098"/>
                </a:lnSpc>
                <a:spcBef>
                  <a:spcPct val="0"/>
                </a:spcBef>
              </a:pP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We need this library for converting the Figma Design to </a:t>
              </a:r>
              <a:r>
                <a:rPr lang="en-US" sz="2200" spc="-22" dirty="0" err="1">
                  <a:solidFill>
                    <a:srgbClr val="000000"/>
                  </a:solidFill>
                  <a:latin typeface="Assistant Regular"/>
                </a:rPr>
                <a:t>Tkinter</a:t>
              </a:r>
              <a:r>
                <a:rPr lang="en-US" sz="2200" spc="-22" dirty="0">
                  <a:solidFill>
                    <a:srgbClr val="000000"/>
                  </a:solidFill>
                  <a:latin typeface="Assistant Regular"/>
                </a:rPr>
                <a:t> GUI automatically.</a:t>
              </a:r>
              <a:endParaRPr lang="en-US" sz="2200" spc="-22" dirty="0">
                <a:solidFill>
                  <a:srgbClr val="000000"/>
                </a:solidFill>
                <a:latin typeface="Assistant Regular"/>
                <a:cs typeface="Assistant Regular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46566" y="7171898"/>
            <a:ext cx="2729129" cy="25858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6185645">
            <a:off x="-1867548" y="60686"/>
            <a:ext cx="9901401" cy="881224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157478" y="3619506"/>
            <a:ext cx="5307614" cy="212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Project Structure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7083089" y="303005"/>
            <a:ext cx="1517793" cy="1451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-2022061" y="8242530"/>
            <a:ext cx="4315504" cy="408894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689718" y="2327432"/>
            <a:ext cx="12908564" cy="106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Stages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200935" y="5143500"/>
            <a:ext cx="3818865" cy="2116360"/>
            <a:chOff x="0" y="0"/>
            <a:chExt cx="5091820" cy="2821814"/>
          </a:xfrm>
        </p:grpSpPr>
        <p:sp>
          <p:nvSpPr>
            <p:cNvPr id="5" name="TextBox 5"/>
            <p:cNvSpPr txBox="1"/>
            <p:nvPr/>
          </p:nvSpPr>
          <p:spPr>
            <a:xfrm>
              <a:off x="0" y="-47625"/>
              <a:ext cx="5091820" cy="20094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25"/>
                </a:lnSpc>
              </a:pPr>
              <a:r>
                <a:rPr lang="en-US" sz="4600" b="1" dirty="0">
                  <a:solidFill>
                    <a:srgbClr val="731F7D"/>
                  </a:solidFill>
                  <a:latin typeface="Halant Medium Bold Italics"/>
                </a:rPr>
                <a:t>Figma</a:t>
              </a:r>
            </a:p>
            <a:p>
              <a:pPr algn="ctr">
                <a:lnSpc>
                  <a:spcPts val="6025"/>
                </a:lnSpc>
              </a:pPr>
              <a:r>
                <a:rPr lang="en-US" sz="4600" b="1" dirty="0">
                  <a:solidFill>
                    <a:srgbClr val="731F7D"/>
                  </a:solidFill>
                  <a:latin typeface="Halant Medium Bold Italics"/>
                </a:rPr>
                <a:t>Design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350757"/>
              <a:ext cx="5091820" cy="471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234568" y="5143500"/>
            <a:ext cx="3818865" cy="2116360"/>
            <a:chOff x="0" y="0"/>
            <a:chExt cx="5091820" cy="2821814"/>
          </a:xfrm>
        </p:grpSpPr>
        <p:sp>
          <p:nvSpPr>
            <p:cNvPr id="8" name="TextBox 8"/>
            <p:cNvSpPr txBox="1"/>
            <p:nvPr/>
          </p:nvSpPr>
          <p:spPr>
            <a:xfrm>
              <a:off x="0" y="-47625"/>
              <a:ext cx="5091820" cy="20094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025"/>
                </a:lnSpc>
                <a:spcBef>
                  <a:spcPct val="0"/>
                </a:spcBef>
              </a:pPr>
              <a:r>
                <a:rPr lang="en-US" sz="4600" b="1" dirty="0" err="1">
                  <a:solidFill>
                    <a:srgbClr val="731F7D"/>
                  </a:solidFill>
                  <a:latin typeface="Halant Medium Bold Italics"/>
                </a:rPr>
                <a:t>Tkdesigner</a:t>
              </a:r>
              <a:r>
                <a:rPr lang="en-US" sz="4600" dirty="0">
                  <a:solidFill>
                    <a:srgbClr val="731F7D"/>
                  </a:solidFill>
                  <a:latin typeface="Halant Medium Bold Italics"/>
                </a:rPr>
                <a:t> </a:t>
              </a:r>
              <a:r>
                <a:rPr lang="en-US" sz="4600" b="1" dirty="0">
                  <a:solidFill>
                    <a:srgbClr val="731F7D"/>
                  </a:solidFill>
                  <a:latin typeface="Halant Medium Bold Italics"/>
                </a:rPr>
                <a:t>Automation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350757"/>
              <a:ext cx="5091820" cy="471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268200" y="5124346"/>
            <a:ext cx="4104991" cy="2135514"/>
            <a:chOff x="0" y="-25539"/>
            <a:chExt cx="5473321" cy="284735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5539"/>
              <a:ext cx="5473321" cy="19873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6025"/>
                </a:lnSpc>
                <a:spcBef>
                  <a:spcPct val="0"/>
                </a:spcBef>
              </a:pPr>
              <a:r>
                <a:rPr lang="en-US" sz="4600" b="1" dirty="0">
                  <a:solidFill>
                    <a:srgbClr val="731F7D"/>
                  </a:solidFill>
                  <a:latin typeface="Halant Medium Bold Italics"/>
                </a:rPr>
                <a:t>Python Code Customization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350757"/>
              <a:ext cx="5230365" cy="471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3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313119">
            <a:off x="15158388" y="-1579634"/>
            <a:ext cx="5214256" cy="49861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624184">
            <a:off x="9190413" y="-1204481"/>
            <a:ext cx="9054625" cy="805861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6825098"/>
            <a:ext cx="3789612" cy="362381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4316485"/>
            <a:ext cx="8934485" cy="4941815"/>
            <a:chOff x="0" y="0"/>
            <a:chExt cx="11912647" cy="6589087"/>
          </a:xfrm>
        </p:grpSpPr>
        <p:sp>
          <p:nvSpPr>
            <p:cNvPr id="6" name="TextBox 6"/>
            <p:cNvSpPr txBox="1"/>
            <p:nvPr/>
          </p:nvSpPr>
          <p:spPr>
            <a:xfrm>
              <a:off x="0" y="2138039"/>
              <a:ext cx="11912647" cy="3212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Let's Start </a:t>
              </a:r>
            </a:p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Figma Design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14541" cy="137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126883"/>
              <a:ext cx="7538418" cy="462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56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Generator &amp; Scanner</dc:title>
  <cp:revision>76</cp:revision>
  <dcterms:created xsi:type="dcterms:W3CDTF">2006-08-16T00:00:00Z</dcterms:created>
  <dcterms:modified xsi:type="dcterms:W3CDTF">2021-12-16T09:17:21Z</dcterms:modified>
  <dc:identifier>DAEybLg-v-8</dc:identifier>
</cp:coreProperties>
</file>

<file path=docProps/thumbnail.jpeg>
</file>